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dorado" initials="E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A3CE24-346C-A52E-3629-64358D7F77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DF5C989-86EB-C4ED-D22A-7E8EDF0FA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6D257C4-E4D9-4046-196C-E3D37021E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BF8E152-F0A6-9AC7-C856-706514525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8350FE7-E83D-46E4-24CA-C3D3CDD35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412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77898C-27AA-B700-949B-B60D56C2C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75D29A1-4E11-0464-94E7-E5FB00E267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F24201A-05A3-80F5-7404-B40DEBED3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92454FE-A125-0562-B2E5-BAC145260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A740CBB-FBAC-2415-D53D-AAD0B53AE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609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0CF9BB9-8FBC-1688-9543-BCBA1B1F96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0D5E4D8-8F88-32AD-C74A-CB0F828CE0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9CC1BA1-DE88-A535-5524-231CDEA8C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DF8DA10-8ECE-4012-810D-EEB8B9FB8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F299D00-3CBA-1D05-636F-B089E1AF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17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246EDA-E0EB-E70E-831F-5691A3E98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334B195-1CD3-B58B-4FC1-D4AED6A97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E0C6060-B9D1-7F17-45CC-21086BD8A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DD19F01-47F7-FD24-80FD-597452C03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F870A0A-5307-B16E-858F-566F805C9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320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960A1B5-FBF7-CC67-255B-9EFE05303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085C4DF-CE12-C455-CC33-342BBEB32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03EE7D-3A66-1777-9662-3984A98D6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8C40449-A76C-AF1C-FB86-0F02EA499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4F447E2-BF77-BF25-85FD-A47D5D25C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62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82880C-8F0A-74A1-F54D-BB0F55047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4CA9A45-7A6D-0C63-6F67-2587068AA4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6FFDFCC-282A-D50A-6E22-CE4A84BEC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A0A892F-40B6-F264-A1FE-ABCA6453A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B492FBC-E37F-7A47-08F5-8F156B09C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822AD0F-71C4-FB91-E41E-903B17EB3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70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7194244-0293-F068-39E9-1DB6D165E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E1F1A94-44FC-87EF-FFDA-0C2398DEC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9E73640-CEFD-C6DF-9C80-3F279BB87F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095C979-7342-0907-0F5D-7F758579E4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A4B2E94C-CAF0-1BE0-3C3B-8498E974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B745C6F5-240E-729A-A2DF-9A81C6A53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6E3D71FF-B229-9CF8-C7CE-A13CB9DF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4384A4B2-E28E-C042-A3E4-774E791E6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347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8AC846-7677-C15D-3A9F-9CDB8F537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E4A7E16F-7BCA-ECC0-9B09-832F43F18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97F8AAE-4F18-E7DD-63C0-92F0465E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F2F1C30-1D85-3646-8A31-047105B9C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2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DD1A94D8-7D0E-9D3B-18DF-D083DF2DD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472893C-B8D5-6BAD-7EFB-7660DB1F6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AAEC30FE-8F5F-EC28-954E-9CD2D91F3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172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652253-BD37-32B5-AECA-1A6803DC7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5707F2A-DF58-408D-17FB-0F227B041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D42ED74-CC32-F8CE-8535-261F7BF14D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C0CAF19-4978-A53D-243F-A63A016D6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D3E0EC5-F749-7722-9727-7D7D691B2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EB466A6-3E61-C2DF-FDEE-365994EA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429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83E7AB-7E3B-CE02-C36F-490CB5B7C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CA56954-3FEC-C3F8-BEE2-C5036045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D9ADFCA-AA45-1441-135B-08EDA77F6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CBE52E3-DEEB-3599-F5AC-B24F3F653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0E226A2-7138-0B92-EE7D-7E9D83847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44EB8DC-B0ED-D197-1121-9AF7C438A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57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F6CE6D-1168-2C23-F687-777F4D8F9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3C7E4E3-7201-25A8-1B4A-D8C9ED875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0D14014-BDBB-BA32-0206-2E53EDE36A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CB5F0-9425-440B-8BF7-90F3B3A01C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42EE693-0D4D-078B-5D59-9A58CEA00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C967216-9EEC-9899-E1A2-C8A12FFB52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19790-76B8-4A93-9A22-6B47FF20C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04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A1B8451-1E44-F556-3D75-2EB9F455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975"/>
            <a:ext cx="12192000" cy="65420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B7F1785-9A7B-A2E0-A75F-1EF5464DA4B0}"/>
              </a:ext>
            </a:extLst>
          </p:cNvPr>
          <p:cNvSpPr txBox="1"/>
          <p:nvPr/>
        </p:nvSpPr>
        <p:spPr>
          <a:xfrm>
            <a:off x="5448693" y="744717"/>
            <a:ext cx="58540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Всероссийского конкурса «Воспитатель года 2026»</a:t>
            </a:r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sz="5400" b="1" dirty="0">
                <a:solidFill>
                  <a:srgbClr val="C00000"/>
                </a:solidFill>
              </a:rPr>
              <a:t>Мастер класс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</a:rPr>
              <a:t>«Тряпичная кукла Кулак»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Воспитатель МДОБУ «Детский сад № 25»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г. Бузулука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Тарасенко Елена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18918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BB6BC7E-A3EF-F5DE-82EB-1C02D0198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372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0019E3E-A35D-4CA6-2075-D28E79307C77}"/>
              </a:ext>
            </a:extLst>
          </p:cNvPr>
          <p:cNvSpPr txBox="1"/>
          <p:nvPr/>
        </p:nvSpPr>
        <p:spPr>
          <a:xfrm>
            <a:off x="3011079" y="1819621"/>
            <a:ext cx="616984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Цель: приобщение участников мастер-класса к традициям русского народа через изготовление старинной тряпичной  игровой куклы «Кулак».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78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895CF8A3-DED7-AF25-C2B0-57430CD69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7372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4176" y="909278"/>
            <a:ext cx="6096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/>
              <a:t>Покажи мне, как ты </a:t>
            </a:r>
            <a:r>
              <a:rPr lang="ru-RU" sz="3200" b="1" i="1" dirty="0">
                <a:solidFill>
                  <a:srgbClr val="C00000"/>
                </a:solidFill>
              </a:rPr>
              <a:t>веруешь</a:t>
            </a:r>
            <a:r>
              <a:rPr lang="ru-RU" sz="3200" b="1" i="1" dirty="0"/>
              <a:t> и </a:t>
            </a:r>
            <a:r>
              <a:rPr lang="ru-RU" sz="3200" b="1" i="1" dirty="0">
                <a:solidFill>
                  <a:srgbClr val="C00000"/>
                </a:solidFill>
              </a:rPr>
              <a:t>молишься</a:t>
            </a:r>
            <a:r>
              <a:rPr lang="ru-RU" sz="3200" b="1" dirty="0"/>
              <a:t>; как просыпаются у тебя </a:t>
            </a:r>
            <a:r>
              <a:rPr lang="ru-RU" sz="3200" b="1" i="1" dirty="0">
                <a:solidFill>
                  <a:srgbClr val="C00000"/>
                </a:solidFill>
              </a:rPr>
              <a:t>доброта, геройство, чувство чести и долга</a:t>
            </a:r>
            <a:r>
              <a:rPr lang="ru-RU" sz="3200" b="1" dirty="0"/>
              <a:t>; как ты </a:t>
            </a:r>
            <a:r>
              <a:rPr lang="ru-RU" sz="3200" b="1" i="1" dirty="0">
                <a:solidFill>
                  <a:srgbClr val="C00000"/>
                </a:solidFill>
              </a:rPr>
              <a:t>поешь, пляшешь и читаешь стихи</a:t>
            </a:r>
            <a:r>
              <a:rPr lang="ru-RU" sz="3200" b="1" dirty="0">
                <a:solidFill>
                  <a:srgbClr val="C00000"/>
                </a:solidFill>
              </a:rPr>
              <a:t>; </a:t>
            </a:r>
            <a:r>
              <a:rPr lang="ru-RU" sz="3200" b="1" dirty="0"/>
              <a:t>как ты </a:t>
            </a:r>
            <a:r>
              <a:rPr lang="ru-RU" sz="3200" b="1" i="1" dirty="0">
                <a:solidFill>
                  <a:srgbClr val="C00000"/>
                </a:solidFill>
              </a:rPr>
              <a:t>любишь</a:t>
            </a:r>
            <a:r>
              <a:rPr lang="ru-RU" sz="3200" b="1" dirty="0">
                <a:solidFill>
                  <a:srgbClr val="C00000"/>
                </a:solidFill>
              </a:rPr>
              <a:t> свою </a:t>
            </a:r>
            <a:r>
              <a:rPr lang="ru-RU" sz="3200" b="1" i="1" dirty="0">
                <a:solidFill>
                  <a:srgbClr val="C00000"/>
                </a:solidFill>
              </a:rPr>
              <a:t>семью</a:t>
            </a:r>
            <a:r>
              <a:rPr lang="ru-RU" sz="3200" b="1" dirty="0">
                <a:solidFill>
                  <a:srgbClr val="C00000"/>
                </a:solidFill>
              </a:rPr>
              <a:t>; </a:t>
            </a:r>
            <a:r>
              <a:rPr lang="ru-RU" sz="3200" b="1" dirty="0"/>
              <a:t>кто твои любимые </a:t>
            </a:r>
            <a:r>
              <a:rPr lang="ru-RU" sz="3200" b="1" i="1" dirty="0"/>
              <a:t> </a:t>
            </a:r>
            <a:r>
              <a:rPr lang="ru-RU" sz="3200" b="1" i="1" dirty="0">
                <a:solidFill>
                  <a:srgbClr val="C00000"/>
                </a:solidFill>
              </a:rPr>
              <a:t>гении и пророки</a:t>
            </a:r>
            <a:r>
              <a:rPr lang="ru-RU" sz="3200" b="1" dirty="0"/>
              <a:t>, — скажи мне все это, а я скажу тебе, какой нации ты сын.</a:t>
            </a:r>
            <a:endParaRPr lang="ru-RU" sz="3200" dirty="0"/>
          </a:p>
          <a:p>
            <a:r>
              <a:rPr lang="ru-RU" sz="3200" b="1" dirty="0"/>
              <a:t>                                         И</a:t>
            </a:r>
            <a:r>
              <a:rPr lang="ru-RU" sz="3200" b="1" dirty="0" smtClean="0"/>
              <a:t>. Ильин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22820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95CF8A3-DED7-AF25-C2B0-57430CD69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372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8820B8D-E547-B2BF-901E-D6C51D8D06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7" t="27491" r="10688" b="8453"/>
          <a:stretch>
            <a:fillRect/>
          </a:stretch>
        </p:blipFill>
        <p:spPr>
          <a:xfrm>
            <a:off x="2328421" y="1772239"/>
            <a:ext cx="7362334" cy="4392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7A1434B-36C6-B852-D96F-50303E2AB823}"/>
              </a:ext>
            </a:extLst>
          </p:cNvPr>
          <p:cNvSpPr txBox="1"/>
          <p:nvPr/>
        </p:nvSpPr>
        <p:spPr>
          <a:xfrm>
            <a:off x="4166648" y="1043749"/>
            <a:ext cx="4093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Классификация кукол</a:t>
            </a:r>
          </a:p>
        </p:txBody>
      </p:sp>
    </p:spTree>
    <p:extLst>
      <p:ext uri="{BB962C8B-B14F-4D97-AF65-F5344CB8AC3E}">
        <p14:creationId xmlns:p14="http://schemas.microsoft.com/office/powerpoint/2010/main" val="233647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6F024AF-A7B5-0AA1-5B3A-24116E288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372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95B28EE-AABE-A956-6DE6-99F5120940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383" y="1593129"/>
            <a:ext cx="5222449" cy="39168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B039AD6-AA2C-CADE-228E-44774025817C}"/>
              </a:ext>
            </a:extLst>
          </p:cNvPr>
          <p:cNvSpPr txBox="1"/>
          <p:nvPr/>
        </p:nvSpPr>
        <p:spPr>
          <a:xfrm>
            <a:off x="4521861" y="848412"/>
            <a:ext cx="2777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Кукла «Кулак»</a:t>
            </a:r>
          </a:p>
        </p:txBody>
      </p:sp>
    </p:spTree>
    <p:extLst>
      <p:ext uri="{BB962C8B-B14F-4D97-AF65-F5344CB8AC3E}">
        <p14:creationId xmlns:p14="http://schemas.microsoft.com/office/powerpoint/2010/main" val="13609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3660807-4524-6896-0AE3-FEC1D49A9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372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006D427-BD12-1140-6D68-CB1D08DB3C91}"/>
              </a:ext>
            </a:extLst>
          </p:cNvPr>
          <p:cNvSpPr txBox="1"/>
          <p:nvPr/>
        </p:nvSpPr>
        <p:spPr>
          <a:xfrm>
            <a:off x="1923068" y="1598901"/>
            <a:ext cx="787138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u="sng" dirty="0">
                <a:solidFill>
                  <a:srgbClr val="C00000"/>
                </a:solidFill>
              </a:rPr>
              <a:t>Особенности куклы: 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Во-первых, это игровая кукла.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Во-вторых, это забава для мальчиков.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В-третьих, у куклы подвижные руки с кулаками. 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В-четвертых, кукла развивала особые умения и навыки.</a:t>
            </a:r>
          </a:p>
        </p:txBody>
      </p:sp>
    </p:spTree>
    <p:extLst>
      <p:ext uri="{BB962C8B-B14F-4D97-AF65-F5344CB8AC3E}">
        <p14:creationId xmlns:p14="http://schemas.microsoft.com/office/powerpoint/2010/main" val="144602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77</Words>
  <Application>Microsoft Office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Eldorado</dc:creator>
  <cp:lastModifiedBy>Пользователь</cp:lastModifiedBy>
  <cp:revision>4</cp:revision>
  <dcterms:created xsi:type="dcterms:W3CDTF">2025-12-09T19:05:35Z</dcterms:created>
  <dcterms:modified xsi:type="dcterms:W3CDTF">2025-12-10T08:48:48Z</dcterms:modified>
</cp:coreProperties>
</file>